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FDF03CC-4F82-4169-95EF-6B062CAE4C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E8749D-DB9B-7166-6EE6-A306E738A8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4089AD23-4C32-CCB9-A385-76BBA8076CD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4F8EDEB8-AAF4-4B9C-D2B9-E0117A9BC5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FE12607-DCAC-6567-DC29-7435F8449E3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55AC65AE-2C8C-3FF3-F184-5D4D8D928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963A64-C91B-4EE9-B938-663523B0A3C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887C10-3F91-732D-D091-271A68A64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948E9-0091-4730-B3DC-229BEF0F5EB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54D66A6-C682-9E2C-26D9-866559FC39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D10BF5E-25C1-9FAB-6C38-0FE043026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85B392-E46B-5D6F-139A-31EB4EB09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34F61-D540-4ADF-B8A1-BC04EA3D84B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A0522BE-020B-0A8D-A9C7-9B79BB4A67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56598BC-4991-6000-2507-2776E4416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123465-4E17-EB6B-25B2-CE4C58CBE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ACC37-E1A6-4074-B3ED-0203D710154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D28872E-0E55-5E0A-8342-6368480780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59C00A7-EB3F-3046-F658-46130C8E1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843EE1-2FD6-6C16-BDE5-8399AF8559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99BDA-88CC-4FEE-9CDE-3AD3BDE7A13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EDA427A-2CAA-D849-30C5-C6DD297AE4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BEAE2C2-D238-40C4-8D2D-2FB53A596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B380B7-B083-5F27-0D7E-479D8E33A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EE498-60F3-4DBE-B2E0-E4A65AEDFDF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02B0AA7-3F4B-9E2D-575B-05474DA687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EEA2931-E6D5-96D6-D726-525CDFC82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1CF562-A670-9B7F-EEF7-BFC3D6F5B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8DE4E-525F-4C8C-AF8E-E03DD4D3D38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06C6C42-0FF8-5E86-A228-58A8A8FFAB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53579D4-4859-2D3A-4268-D42349430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A2F2F6-6B49-69BC-6B55-76CD63919B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7B5CE-8661-4DF7-BF36-72DE64372D8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4397E2AD-90B1-7228-9480-3F216E49F0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2F134FB-17C1-844E-2D0F-D4D76567D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319961-A9DC-1063-0407-9B04AA9A4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C2A55-165C-4EFD-BF40-98995C8D858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7B133ED5-818B-42FB-55CE-090028735B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565A04C-2729-9622-1ABE-91222CA42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9832E5-1EA4-3F4E-4D5D-2C1C6E12A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78DA5-0FE3-4CE9-9FB1-22F156C81F8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6471FF15-5CB4-6A26-EE93-2833141160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453B9EE-F115-CDD2-A7D2-025C64285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CDAFF7-0C14-5917-5B90-C2CE6C096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C26DA-1809-4653-A2B5-6767CBEBC46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A5F86A2-4771-AFBA-FA28-F70964037A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CA14321-A3A5-BDDE-C52B-F29CE0013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581162-8B3B-F6F4-A663-DB611CB88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9355-C9FA-48FB-A520-7D698B811CA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15C5947-AE02-8B77-CE37-EA41811C1A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F6C4CAE-616D-72F4-F5E4-32E46A22D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7D1FA9-6503-D778-02DE-83C1E14E6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6D3D8-2E06-4AA4-A262-AA74DFC873F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EC402CE-AC81-A2E8-E16B-2EC171AA17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252C941-CD03-70B3-4A79-2838B42EC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60C714-5C2B-DC61-3A22-B93DF8261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D2F24-DE63-4D5F-B5D6-03435234726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49A7C4C-BA3F-6BB7-E044-ECBA5825B9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5B086D6-7950-6024-6C02-3A6F6A07A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235944-4B93-74DB-1CD4-B0EADD232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4810B-900A-4755-AB16-3977C9A7740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1EFCEBE-2FA3-3E83-F2D7-81A5F60C2A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D1FCA55-02B6-8F52-FF06-B5182DD9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97D5B4-DD2F-B4A4-C801-989177657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87221-391F-47A7-B3B8-A4A543BC3C9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6F92E7F-9553-435E-5556-97A02DEBD9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A4F8664-BE30-0E88-659B-EC2429446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8754EB-4F12-F0E3-F82D-65DCCE701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CB8D9-3863-43A3-8BAF-3A3002D2977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F477227-9512-6B6A-3B8C-8113703475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6B44111-A7AD-8CD8-ACD3-0C5DC1EC7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0858C7-3D36-FB6E-0237-EA3114BDE80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187DE17-4E4D-0EC9-BE39-117D528308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B4E9E44-B1E3-3753-C074-E3B4CEDEAC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D9CFF33-AA87-16FE-A404-953700DE32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5CFCEA8-AD9A-8E6C-4103-9145C9C1C6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9D399C7-9C24-3C59-DD3B-5A9F151BDA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81AD4A54-AC99-4BA2-918E-CD4BBF9C79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A95BD860-E13F-36F6-0115-B0AFA0E9F7E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6E74-F73D-4176-78A5-07D7B291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388D9-59FF-B4CF-7BB2-98096ABAF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7EA6-7A14-8D1A-0EA1-504EA7808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EC352-A204-D29E-59DD-C9F75D46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5DB0-BFF6-184E-8F26-12B7D34F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34033-64E7-4053-AD5F-1C15A0064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1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D7640-92DF-7EFB-F71C-00D8F906C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EE84A-39F1-B93D-FE1C-84DB9BBB8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AE706-623B-6AD3-0760-9879B4EC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8A1E5-9B2F-2915-B360-25794C8E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448B8-926C-B990-7D14-16884996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883F6-01EA-426C-9EFB-F4FE8FE92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0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2CB3-BA57-D1B8-76FB-B074D14F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07E6-4CD1-B00D-38B6-25485F94D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9612B-A728-FFF7-EACD-4F28180D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9C6A-A049-88AB-503B-E8ED2E7F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95214-9F35-1E18-6F26-6C0584AF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3C1DB-07FB-47AF-9FBF-1432D8F9F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4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5CFB-F30E-0045-255E-55FCD303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590C8-C4C6-D0B0-5804-9DB64B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5EE8A-5C30-F06C-9CBC-850BACD3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0EA83-06D3-9283-8B5F-53BE1ECA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B4202-9537-D22A-23C1-223948F5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828C-4D2A-462F-AFE2-5228590FB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3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5150-9F97-AB06-3DCB-2BE5F1EF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597F-DCFD-6095-BA6D-EBE8E5DD8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A10E-4E9D-5059-343B-AD75FE385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5FAB9-E836-0291-5C80-D216DBE0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82908-BE6F-D387-E15A-2C558938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E4AAD-0DA3-4174-3657-70DEEA38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279F4-CA6B-4D1C-8EBC-C1970787A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5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67D4-D272-50FC-C4B6-03FAAE39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C8AF0-36E2-2F17-3EFC-44F50081E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1DAA1-45E0-3A20-205C-E5EB06F1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68DFD-528A-C16E-043C-6AB959A9C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C9EF1-3B3E-FF6B-01F8-0A540A2FA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62D02-619E-98DE-E709-AF9D2D56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C8F3F-18E3-AF7F-4734-6670EDCD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974E4-D6A6-DEB8-FC6F-02CF3AEE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44AE-B819-4A50-A6CA-D777E61AD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17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B50B-D0F7-67F2-0336-67CCBF37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DCF9E-02AF-0AEA-FF97-59815616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2231E-C3BC-41C8-1F81-333BC6E5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B6A30-D6CA-560B-1169-BAD7E8D1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7E9C7-5D8A-4A4C-A6F5-2D9E9ACD1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0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68194-4033-1F6C-81F4-FF96ABB5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60ED0-7ACE-D030-F4F8-B766558B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52E0A-3065-2679-D0F9-A9C05B7E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789B0-4489-4326-A160-09F334681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47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9704-3373-1E88-F4DB-E7F6AE75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2D03-DC86-AD1F-0467-DBBC37068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868D4-0BFD-276C-4901-C2FF2CBB4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A9AEC-2E1D-F7E7-B68B-2A600102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F0571-B72E-81A8-33FF-CD6E1FF9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11900-2724-D066-7B1D-15FA9CB3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8D5BC-D220-49EE-9BBA-8598753A5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63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3A81-69A4-39B9-3B03-3580A011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B4DBF-ACED-ED49-2792-DAA780050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F7F81-F810-5ADF-D385-8294515A8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9B5EC-FE8D-706C-8CAE-BF395877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E3B14-F066-9152-86AF-46F59DCE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B9B0F-6921-01B1-97A5-0E447FDC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8B142-E619-48D5-8BEE-D0949E4E6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32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12A0A1-3C36-E34D-A455-F9FE4A12D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2801697-1978-EC27-C7AF-94CD55A16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BB77D5-33A3-C966-C69C-F2EC7D8F76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F5BB26F-5EE5-ECA4-76AC-A47DF68B1B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1D48795-710E-7386-AFB2-337F534567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1EB661E-3056-4908-81E5-A92B5D1CC2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7480F1F-EB09-AC5E-6A4E-96D34F1520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E4A9123-E7CF-08CD-3BC6-7E1725A21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69CE3836-1694-A3BB-B16E-B446E8575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6962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The erosional work of streams/rivers carves and shapes the landscape through which they flow.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3 functions of rivers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Erosion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Transportation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Deposition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87E4788-24FB-25E6-647D-3BC070BBF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050D9D09-FF87-0AC9-5213-E0BB5BB0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E95CF300-DE30-DD43-8B3E-678B3BAFC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B. Transportation (4 ways)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35CBA096-E2F0-8A72-1171-6CD69968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9FB48F6-2309-AC6F-FF87-C457EB09B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8077200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3. </a:t>
            </a:r>
            <a:r>
              <a:rPr lang="en-US" altLang="en-US" sz="3200" b="1"/>
              <a:t>Suspension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Some of the load like silt and clay (fine-grained) will float along.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They may only be deposited when stream velocity reaches near 0.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Turbulence in the water is crucial in holding a load of sediments.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FF5C90A-A2AA-AB97-AC79-AF6BB4C43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F441AE92-C536-DB25-04AA-CB3014EB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469C1C23-7ECC-03DE-14C8-670BA28B1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B. Transportation (4 ways)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2BFC051A-2344-C743-1F23-121B1B7CC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FF334831-7A1A-9360-8B95-A9908F039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8077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4.</a:t>
            </a:r>
            <a:r>
              <a:rPr lang="en-US" altLang="en-US" sz="3200" b="1"/>
              <a:t> Solution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Some minerals are transported in dissolved form.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Especially chemical solution derived from minerals like limestone or dolomite.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3DCA501-E8B9-72A7-A2D9-50BF670F5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FF2B0FB9-00D9-C692-C67F-2FCE4A47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0D41F48-2CA3-10BD-4B22-54CC8C65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C. Deposition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A river will drop its load when: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Volume decreases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Speed decreases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4058010-48CD-B8A3-252C-7DC63F5B1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A010BAD-DB32-937A-D57B-8F35CD6D4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4C755164-73F2-D40F-1244-FFA4F9AC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B8338001-C9BA-0BD2-F149-085A1335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C. Deposition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A river’s volume decreases when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Dry season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Dry region with high evaporation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Presence of permeable rocks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Receding flood waters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8FB2423E-174C-F0E4-FD85-40B7FC162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E3250E0-231D-ECF5-63FA-025EE772A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CE50EC16-70EF-8ACA-9A6E-5E5386E0B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B7632F79-BC07-2601-1D95-87EFC57C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C. Deposition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A river’s speed decreases when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It enters a lake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It enters a calm sea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It enters a gently sloping plain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82E438D2-6953-63FB-C5DB-DBC770D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C564AE7-17B6-05A1-C5C4-E9CA19723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BB762BFF-8FFE-35E6-46BD-1C471320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62714BB3-A8CB-3BEC-5A6C-60B0F58F0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The work of a river depends on its energy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Energy a function of 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Volume of water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Speed of water flow (dependent on gradient)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BC83D6CB-595B-1CD5-712E-1129D17F6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C8FAC792-5243-0A12-5F8C-2A3FE773C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13DC912-3462-0B53-C404-8AB84C099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6D380E6D-8398-DF0D-9791-BC24BB1CF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6962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en-US" sz="3200"/>
              <a:t> Erosion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A river may erode in 4 ways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3200" b="1"/>
              <a:t>Abrasion/corrasion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Load carried by a river will grind against its bed and sides.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This process slowly wears the bed and sides away.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2F776682-B900-E794-B275-30A53F5DC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29699" name="Text Box 1027">
            <a:extLst>
              <a:ext uri="{FF2B5EF4-FFF2-40B4-BE49-F238E27FC236}">
                <a16:creationId xmlns:a16="http://schemas.microsoft.com/office/drawing/2014/main" id="{2B727AD0-D693-B925-92B2-2C4C322BA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696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en-US" sz="3200"/>
              <a:t> Erosion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2. </a:t>
            </a:r>
            <a:r>
              <a:rPr lang="en-US" altLang="en-US" sz="3200" b="1"/>
              <a:t>Attrition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When thrown against the sides and bed of rivers, the load gets broken into smaller pieces.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4992E8C-EA37-6F31-23C9-A71D942BE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AAA928B4-F2AC-A99F-F6CC-810DA3243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696200" cy="472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en-US" sz="3200"/>
              <a:t> Erosion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3. </a:t>
            </a:r>
            <a:r>
              <a:rPr lang="en-US" altLang="en-US" sz="3200" b="1"/>
              <a:t>Hydraulic action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The work of turbulence in the water.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Running water causes friction in the joints of rocks in a stream channel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Joints may be enlarged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Loosened fragments of rocks get swept away.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62C2F1-790F-B97C-F480-4E3DDAAEE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E26C143A-E808-F013-AAB7-66764EF14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696200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en-US" sz="3200"/>
              <a:t> Erosion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4. </a:t>
            </a:r>
            <a:r>
              <a:rPr lang="en-US" altLang="en-US" sz="3200" b="1"/>
              <a:t>Solution/Corrosion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Certain minerals in rocks like limestone can be dissolved in water.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Rocks are then eroded.</a:t>
            </a:r>
          </a:p>
          <a:p>
            <a:pPr>
              <a:spcBef>
                <a:spcPct val="50000"/>
              </a:spcBef>
            </a:pPr>
            <a:endParaRPr lang="en-US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481FB2F-2BDA-D61F-8594-62F16E112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CFC9BF55-514E-5E5D-F94A-5C350242D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5344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Relationship of velocity and sediment size to erosion</a:t>
            </a:r>
          </a:p>
          <a:p>
            <a:pPr>
              <a:spcBef>
                <a:spcPct val="50000"/>
              </a:spcBef>
            </a:pPr>
            <a:endParaRPr lang="en-US" altLang="en-US" sz="3200"/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1D2F12F9-B2EF-3B2F-6FC1-2C24A389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629400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E352EA4-FCBB-84A7-64DE-745B5F6CA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AAAE68C6-5146-7679-DB22-DCEECE64B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A41BEB8B-0F9D-6D1F-9A55-AB7FD688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B. Transportation (4 ways)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C3432F71-8A53-7D53-8481-93BC11613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6934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4024A64-21D8-E2AC-5B6A-482B1D5C4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AA4A74F9-617F-6817-F947-89A680C6A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CDE3F3AB-E6E2-201C-7D1D-7EEC92369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B. Transportation (4 ways)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2596118D-955C-CDBA-AB5A-2FD8B6215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B590F4C1-7507-5F95-7C91-BBEE7521E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80772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3200" b="1"/>
              <a:t>Traction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Larger and heavier rocks/gravels are dragged or rolled along the bed.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6CED5C7-0C15-2F49-C18E-B694FBE9D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4000"/>
              <a:t>The Work of Rivers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42D8FBD6-B5DB-FCF9-8148-F00F5F679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ED236273-B884-FF48-81EE-9686548C8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B. Transportation (4 ways)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24BC9F72-9882-9DE7-7114-F2B5D0B96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6EC1C9C5-CF1C-BF8B-261F-671CCE0F6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8077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2. </a:t>
            </a:r>
            <a:r>
              <a:rPr lang="en-US" altLang="en-US" sz="3200" b="1"/>
              <a:t>Saltation (</a:t>
            </a:r>
            <a:r>
              <a:rPr lang="en-US" altLang="en-US" sz="3200" b="1" i="1"/>
              <a:t>saltim: by leaps/jumps)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Smaller and lighter rock fragments and sand hop and bounce along the river bed.</a:t>
            </a:r>
          </a:p>
          <a:p>
            <a:pPr>
              <a:spcBef>
                <a:spcPct val="50000"/>
              </a:spcBef>
            </a:pPr>
            <a:r>
              <a:rPr lang="en-US" altLang="en-US" sz="3200" i="1"/>
              <a:t>At times, the distinction between traction and saltation may be difficult to determine.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100</TotalTime>
  <Words>522</Words>
  <Application>Microsoft Office PowerPoint</Application>
  <PresentationFormat>On-screen Show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Tahoma</vt:lpstr>
      <vt:lpstr>Wingdings</vt:lpstr>
      <vt:lpstr>Arial</vt:lpstr>
      <vt:lpstr>Whirlpool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The Work of Rivers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Rivers</dc:title>
  <dc:creator>Melvin Chng</dc:creator>
  <cp:lastModifiedBy>Nayan GRIFFITHS</cp:lastModifiedBy>
  <cp:revision>5</cp:revision>
  <cp:lastPrinted>1601-01-01T00:00:00Z</cp:lastPrinted>
  <dcterms:created xsi:type="dcterms:W3CDTF">2002-07-01T12:44:59Z</dcterms:created>
  <dcterms:modified xsi:type="dcterms:W3CDTF">2023-06-05T16:04:51Z</dcterms:modified>
</cp:coreProperties>
</file>